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77" r:id="rId3"/>
    <p:sldId id="257" r:id="rId4"/>
    <p:sldId id="278" r:id="rId5"/>
    <p:sldId id="279" r:id="rId6"/>
    <p:sldId id="260" r:id="rId7"/>
    <p:sldId id="261" r:id="rId8"/>
    <p:sldId id="262" r:id="rId9"/>
    <p:sldId id="263" r:id="rId10"/>
    <p:sldId id="272" r:id="rId11"/>
    <p:sldId id="273" r:id="rId12"/>
    <p:sldId id="266" r:id="rId13"/>
    <p:sldId id="275" r:id="rId14"/>
    <p:sldId id="276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.H. Doornbos-Zigter" initials="MD" lastIdx="10" clrIdx="0">
    <p:extLst>
      <p:ext uri="{19B8F6BF-5375-455C-9EA6-DF929625EA0E}">
        <p15:presenceInfo xmlns:p15="http://schemas.microsoft.com/office/powerpoint/2012/main" userId="M.H. Doornbos-Zig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3926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7535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op basis van de voor- en achterkant voorspellen wat voor soort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boek ‘Een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wereld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vol steden’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is en wat het schrijfdoel van de auteur is.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voorspellen wat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dit boek zullen leren.</a:t>
            </a:r>
          </a:p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eigen woorden uitleggen wat bedoeld wordt met ‘de meest verticale stad’. </a:t>
            </a:r>
          </a:p>
        </p:txBody>
      </p:sp>
      <p:pic>
        <p:nvPicPr>
          <p:cNvPr id="12" name="Afbeelding 10" descr="Een wereld vol sted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219" y="2914055"/>
            <a:ext cx="1861458" cy="2379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71124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60996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16 t/m 21 (Praag t/m Seoul)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8306" y="884629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979" y="2904866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105" y="4129088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894" y="3643639"/>
            <a:ext cx="3118673" cy="2040065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vergelijken, uitleggen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Seoul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Beredenering conclusie leeftijd 	Nederlandse bevolking.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1908780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377606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0" descr="Een wereld vol sted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867" y="1990726"/>
            <a:ext cx="1861458" cy="2379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blz. 22 t/m 27 (Stockholm t/m San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Francisco)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233" y="4693702"/>
            <a:ext cx="2398843" cy="169918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73617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840" y="3632586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Bedenken wat je al over je eigen stad weet en 	waar je meer informatie kunt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vinden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Informatie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opzoeken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396756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226164" y="2377055"/>
            <a:ext cx="4802286" cy="384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Afmaken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3216426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een dubbele bladzijde maken over onze eigen woonplaats of de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dichtstbijzijnde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stad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0" descr="Een wereld vol sted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542" y="2298502"/>
            <a:ext cx="1861458" cy="2379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3493" y="1138714"/>
            <a:ext cx="8397960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Informatie over eigen stad uitwerken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Tekening maken van de stad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Presentatie ‘weetjes over onze stad’ voorbereiden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Presentatie ‘weetjes over onze stad’	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Terugblik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93570" y="66189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860717" y="964970"/>
            <a:ext cx="3668238" cy="293929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43" y="1964989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425" y="3881585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43" y="496987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9024" y="2056525"/>
            <a:ext cx="5250055" cy="325406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Afbeelding 10" descr="Een wereld vol sted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76" y="4045306"/>
            <a:ext cx="1592431" cy="1972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4" name="Tekstvak 17"/>
          <p:cNvSpPr txBox="1"/>
          <p:nvPr/>
        </p:nvSpPr>
        <p:spPr>
          <a:xfrm>
            <a:off x="4791807" y="50400"/>
            <a:ext cx="7174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Voorspellen nieuw boek &amp; doel van de schrijver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12"/>
          <p:cNvSpPr txBox="1"/>
          <p:nvPr/>
        </p:nvSpPr>
        <p:spPr>
          <a:xfrm>
            <a:off x="776994" y="1494010"/>
            <a:ext cx="818236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Gooi met de dobbelsteen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Beantwoord de vraag op de kaart (informatief)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Wat is het doel van de schrijver?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64" y="261739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54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legende (legendes)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verdoezelen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harmonie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60" y="2614577"/>
            <a:ext cx="1764173" cy="249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735797"/>
            <a:ext cx="48292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	Maatjeswerk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1513" y="750769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4 t/m 9 (Londen t/m New York)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153" y="1111596"/>
            <a:ext cx="2501423" cy="222871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1336596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2845497"/>
            <a:ext cx="498306" cy="473075"/>
          </a:xfrm>
          <a:prstGeom prst="rect">
            <a:avLst/>
          </a:prstGeom>
        </p:spPr>
      </p:pic>
      <p:sp>
        <p:nvSpPr>
          <p:cNvPr id="18" name="Tekstvak 12"/>
          <p:cNvSpPr txBox="1"/>
          <p:nvPr/>
        </p:nvSpPr>
        <p:spPr>
          <a:xfrm>
            <a:off x="5131513" y="415998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New York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5068345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6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5999" y="1213966"/>
            <a:ext cx="547365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Samenwerkvaardigheid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728" y="5090983"/>
            <a:ext cx="2567533" cy="1679539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213966"/>
            <a:ext cx="522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66173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3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 kunnen de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informatie over de stad Istanbul samenvatten in maximaal drie zinnen.  </a:t>
            </a:r>
          </a:p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eigen woorden uitleggen waarnaar verwezen wordt met de teksten ‘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wegen’ en ‘leiden naar Rome’ en wat het betekent. </a:t>
            </a:r>
          </a:p>
        </p:txBody>
      </p:sp>
      <p:pic>
        <p:nvPicPr>
          <p:cNvPr id="12" name="Afbeelding 10" descr="Een wereld vol sted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217" y="2606279"/>
            <a:ext cx="1861458" cy="2379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10 t/m 15 (Istanbul t/m Rome)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820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586" y="3111672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11672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66047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968" y="3747288"/>
            <a:ext cx="2457941" cy="1607850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vergelijken, 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Rome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Samenvatting ‘Istanbul’ 	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940639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378408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</a:t>
            </a:r>
            <a:r>
              <a:rPr lang="nl-NL" b="1" dirty="0" smtClean="0"/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 kunnen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uitleggen naar welke andere stad er verwezen wordt bij Praag. </a:t>
            </a:r>
          </a:p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aangeven of de vraag een opzoekvraag of een nadenkvraag is 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uitleggen waarom. </a:t>
            </a:r>
          </a:p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conclusie trekken over de leeftijd van de Nederlandse bevolking op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informatie in het boek en op het internet. </a:t>
            </a:r>
          </a:p>
        </p:txBody>
      </p:sp>
      <p:pic>
        <p:nvPicPr>
          <p:cNvPr id="12" name="Afbeelding 10" descr="Een wereld vol sted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542" y="3221832"/>
            <a:ext cx="1861458" cy="2379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3383</TotalTime>
  <Words>1174</Words>
  <Application>Microsoft Office PowerPoint</Application>
  <PresentationFormat>Widescreen</PresentationFormat>
  <Paragraphs>292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268</cp:revision>
  <dcterms:created xsi:type="dcterms:W3CDTF">2017-07-26T14:05:48Z</dcterms:created>
  <dcterms:modified xsi:type="dcterms:W3CDTF">2022-09-11T10:55:43Z</dcterms:modified>
</cp:coreProperties>
</file>